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FFCC66"/>
    <a:srgbClr val="FF00FF"/>
    <a:srgbClr val="0000FF"/>
    <a:srgbClr val="8FF26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8" autoAdjust="0"/>
    <p:restoredTop sz="86385" autoAdjust="0"/>
  </p:normalViewPr>
  <p:slideViewPr>
    <p:cSldViewPr>
      <p:cViewPr>
        <p:scale>
          <a:sx n="100" d="100"/>
          <a:sy n="100" d="100"/>
        </p:scale>
        <p:origin x="-306" y="-72"/>
      </p:cViewPr>
      <p:guideLst>
        <p:guide orient="horz" pos="96"/>
        <p:guide pos="57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298" y="-84"/>
      </p:cViewPr>
      <p:guideLst>
        <p:guide orient="horz" pos="2928"/>
        <p:guide pos="2160"/>
      </p:guideLst>
    </p:cSldViewPr>
  </p:notesViewPr>
  <p:gridSpacing cx="76200" cy="76200"/>
</p:viewP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Overhauling a PGDB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SRI International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285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13FE9E8-569D-421F-A937-4907FEAB7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4125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2002 07 ISMB PTools">
  <a:themeElements>
    <a:clrScheme name="">
      <a:dk1>
        <a:srgbClr val="FFFFFF"/>
      </a:dk1>
      <a:lt1>
        <a:srgbClr val="FFFFFF"/>
      </a:lt1>
      <a:dk2>
        <a:srgbClr val="FAFD00"/>
      </a:dk2>
      <a:lt2>
        <a:srgbClr val="919191"/>
      </a:lt2>
      <a:accent1>
        <a:srgbClr val="618FFD"/>
      </a:accent1>
      <a:accent2>
        <a:srgbClr val="CECECE"/>
      </a:accent2>
      <a:accent3>
        <a:srgbClr val="FFFFFF"/>
      </a:accent3>
      <a:accent4>
        <a:srgbClr val="DADADA"/>
      </a:accent4>
      <a:accent5>
        <a:srgbClr val="B7C6FE"/>
      </a:accent5>
      <a:accent6>
        <a:srgbClr val="BABABA"/>
      </a:accent6>
      <a:hlink>
        <a:srgbClr val="FC0128"/>
      </a:hlink>
      <a:folHlink>
        <a:srgbClr val="8CF4EA"/>
      </a:folHlink>
    </a:clrScheme>
    <a:fontScheme name="2002 07 ISMB PTool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274320" rIns="0" bIns="91440" numCol="1" anchor="ctr" anchorCtr="0" compatLnSpc="1">
        <a:prstTxWarp prst="textNoShape">
          <a:avLst/>
        </a:prstTxWarp>
      </a:bodyPr>
      <a:lstStyle>
        <a:defPPr marL="230188" marR="0" indent="-230188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75000"/>
          <a:buFont typeface="Wingdings" pitchFamily="2" charset="2"/>
          <a:buChar char="l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274320" rIns="0" bIns="91440" numCol="1" anchor="ctr" anchorCtr="0" compatLnSpc="1">
        <a:prstTxWarp prst="textNoShape">
          <a:avLst/>
        </a:prstTxWarp>
      </a:bodyPr>
      <a:lstStyle>
        <a:defPPr marL="230188" marR="0" indent="-230188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75000"/>
          <a:buFont typeface="Wingdings" pitchFamily="2" charset="2"/>
          <a:buChar char="l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002 07 ISMB PTool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 07 ISMB PTool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2 07 ISMB PTool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 07 ISMB PTool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 07 ISMB PTool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 07 ISMB PTool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2 07 ISMB PTool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C:\pkarp\talks\ecocyc\2002 07 ISMB PTools.ppt</Template>
  <TotalTime>15690</TotalTime>
  <Words>843</Words>
  <Application>Microsoft Office PowerPoint</Application>
  <PresentationFormat>On-screen Show (4:3)</PresentationFormat>
  <Paragraphs>85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2002 07 ISMB PTools</vt:lpstr>
      <vt:lpstr>The consistency Checker, or Overhauling a PGDB</vt:lpstr>
      <vt:lpstr>What To Do If Your PGDB Looks Like This?</vt:lpstr>
      <vt:lpstr>It’s time for an overhaul!</vt:lpstr>
      <vt:lpstr>The Consistency Checker</vt:lpstr>
      <vt:lpstr>Automatic and Manual Tasks</vt:lpstr>
      <vt:lpstr>Consistency Checker Output</vt:lpstr>
      <vt:lpstr>Automatic Tasks: Check all links</vt:lpstr>
      <vt:lpstr>Automatic Tasks: Check all links</vt:lpstr>
      <vt:lpstr>More Automatic Tasks</vt:lpstr>
      <vt:lpstr>Yet More Automatic Tasks</vt:lpstr>
      <vt:lpstr>Automatic Tasks: Recompute database statistics</vt:lpstr>
      <vt:lpstr>Manual Tasks: Run Constraint Checker</vt:lpstr>
      <vt:lpstr>Run Constraint Checker Error Reports: Example 1</vt:lpstr>
      <vt:lpstr>Fixing The Problem</vt:lpstr>
      <vt:lpstr>Constraint Error Reports: Example 2</vt:lpstr>
      <vt:lpstr>More Manual Tasks</vt:lpstr>
      <vt:lpstr>Frame References Error Report Example</vt:lpstr>
      <vt:lpstr>More Manual Tasks</vt:lpstr>
      <vt:lpstr>Even More Manual Tasks</vt:lpstr>
      <vt:lpstr>And When You Finish, take pride at your newly renovated PGDB!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Overhauling a PGDB</dc:title>
  <dc:creator>Ron Caspi</dc:creator>
  <cp:lastModifiedBy>Ron Caspi</cp:lastModifiedBy>
  <cp:revision>331</cp:revision>
  <cp:lastPrinted>2008-01-31T18:41:31Z</cp:lastPrinted>
  <dcterms:created xsi:type="dcterms:W3CDTF">1999-04-03T01:55:20Z</dcterms:created>
  <dcterms:modified xsi:type="dcterms:W3CDTF">2012-08-06T18:41:46Z</dcterms:modified>
</cp:coreProperties>
</file>